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28600"/>
            <a:ext cx="49530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3600"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Planet Name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715000" y="228600"/>
            <a:ext cx="3200400" cy="259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71600"/>
            <a:ext cx="50292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400" baseline="0"/>
            </a:lvl1pPr>
          </a:lstStyle>
          <a:p>
            <a:pPr lvl="0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286000"/>
            <a:ext cx="50292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400" baseline="0"/>
            </a:lvl1pPr>
          </a:lstStyle>
          <a:p>
            <a:pPr lvl="0"/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3276600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400" baseline="0"/>
            </a:lvl1pPr>
          </a:lstStyle>
          <a:p>
            <a:pPr lvl="0"/>
            <a:r>
              <a:rPr lang="en-US" dirty="0" smtClean="0"/>
              <a:t>A year lasts for </a:t>
            </a:r>
            <a:endParaRPr lang="en-US" dirty="0"/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200400" y="4191000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400" baseline="0"/>
            </a:lvl1pPr>
          </a:lstStyle>
          <a:p>
            <a:pPr lvl="0"/>
            <a:r>
              <a:rPr lang="en-US" dirty="0" smtClean="0"/>
              <a:t>A day lasts for</a:t>
            </a:r>
            <a:endParaRPr lang="en-US" dirty="0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228600" y="3352800"/>
            <a:ext cx="2743200" cy="3124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5257800"/>
            <a:ext cx="5791200" cy="1219200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/>
            </a:lvl1pPr>
          </a:lstStyle>
          <a:p>
            <a:pPr lvl="0"/>
            <a:r>
              <a:rPr lang="en-US" dirty="0" smtClean="0"/>
              <a:t>Interesting fact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Planets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Planets</vt:lpstr>
      <vt:lpstr>PowerPoint Presentation</vt:lpstr>
    </vt:vector>
  </TitlesOfParts>
  <Company>St Thomas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Biggs, Phil</dc:creator>
  <cp:lastModifiedBy>Biggs, Phil</cp:lastModifiedBy>
  <cp:revision>1</cp:revision>
  <dcterms:created xsi:type="dcterms:W3CDTF">2011-03-28T22:26:34Z</dcterms:created>
  <dcterms:modified xsi:type="dcterms:W3CDTF">2011-03-28T22:27:46Z</dcterms:modified>
</cp:coreProperties>
</file>