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228600"/>
            <a:ext cx="4953000" cy="762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3600">
                <a:latin typeface="Arial Black" pitchFamily="34" charset="0"/>
              </a:defRPr>
            </a:lvl1pPr>
          </a:lstStyle>
          <a:p>
            <a:pPr lvl="0"/>
            <a:r>
              <a:rPr lang="en-US" dirty="0" smtClean="0"/>
              <a:t>Planet Name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5715000" y="228600"/>
            <a:ext cx="3200400" cy="25908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304800" y="1371600"/>
            <a:ext cx="5029200" cy="685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2400" baseline="0"/>
            </a:lvl1pPr>
          </a:lstStyle>
          <a:p>
            <a:pPr lvl="0"/>
            <a:r>
              <a:rPr lang="en-US" dirty="0" smtClean="0"/>
              <a:t>Question 2</a:t>
            </a:r>
            <a:endParaRPr lang="en-US" dirty="0"/>
          </a:p>
        </p:txBody>
      </p:sp>
      <p:sp>
        <p:nvSpPr>
          <p:cNvPr id="18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2286000"/>
            <a:ext cx="5029200" cy="685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2400" baseline="0"/>
            </a:lvl1pPr>
          </a:lstStyle>
          <a:p>
            <a:pPr lvl="0"/>
            <a:r>
              <a:rPr lang="en-US" dirty="0" smtClean="0"/>
              <a:t>Question 3</a:t>
            </a:r>
            <a:endParaRPr lang="en-US" dirty="0"/>
          </a:p>
        </p:txBody>
      </p:sp>
      <p:sp>
        <p:nvSpPr>
          <p:cNvPr id="19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3200400" y="3276600"/>
            <a:ext cx="5715000" cy="685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2400" baseline="0"/>
            </a:lvl1pPr>
          </a:lstStyle>
          <a:p>
            <a:pPr lvl="0"/>
            <a:r>
              <a:rPr lang="en-US" dirty="0" smtClean="0"/>
              <a:t>A year lasts for </a:t>
            </a:r>
            <a:endParaRPr lang="en-US" dirty="0"/>
          </a:p>
        </p:txBody>
      </p:sp>
      <p:sp>
        <p:nvSpPr>
          <p:cNvPr id="20" name="Text Placeholder 14"/>
          <p:cNvSpPr>
            <a:spLocks noGrp="1"/>
          </p:cNvSpPr>
          <p:nvPr>
            <p:ph type="body" sz="quarter" idx="15" hasCustomPrompt="1"/>
          </p:nvPr>
        </p:nvSpPr>
        <p:spPr>
          <a:xfrm>
            <a:off x="3200400" y="4191000"/>
            <a:ext cx="5715000" cy="685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2400" baseline="0"/>
            </a:lvl1pPr>
          </a:lstStyle>
          <a:p>
            <a:pPr lvl="0"/>
            <a:r>
              <a:rPr lang="en-US" dirty="0" smtClean="0"/>
              <a:t>A day lasts for</a:t>
            </a:r>
            <a:endParaRPr lang="en-US" dirty="0"/>
          </a:p>
        </p:txBody>
      </p:sp>
      <p:sp>
        <p:nvSpPr>
          <p:cNvPr id="8" name="Picture Placeholder 12"/>
          <p:cNvSpPr>
            <a:spLocks noGrp="1"/>
          </p:cNvSpPr>
          <p:nvPr>
            <p:ph type="pic" sz="quarter" idx="16"/>
          </p:nvPr>
        </p:nvSpPr>
        <p:spPr>
          <a:xfrm>
            <a:off x="228600" y="3352800"/>
            <a:ext cx="2743200" cy="3124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7" hasCustomPrompt="1"/>
          </p:nvPr>
        </p:nvSpPr>
        <p:spPr>
          <a:xfrm>
            <a:off x="3200400" y="5257800"/>
            <a:ext cx="5791200" cy="1219200"/>
          </a:xfrm>
          <a:prstGeom prst="rect">
            <a:avLst/>
          </a:prstGeom>
        </p:spPr>
        <p:txBody>
          <a:bodyPr/>
          <a:lstStyle>
            <a:lvl1pPr>
              <a:buNone/>
              <a:defRPr sz="2400" baseline="0"/>
            </a:lvl1pPr>
          </a:lstStyle>
          <a:p>
            <a:pPr lvl="0"/>
            <a:r>
              <a:rPr lang="en-US" dirty="0" smtClean="0"/>
              <a:t>Interesting fact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5" name="Text Placeholder 1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20" name="Text Placeholder 19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e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Planets</Template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Planets</vt:lpstr>
      <vt:lpstr>PowerPoint Presentation</vt:lpstr>
    </vt:vector>
  </TitlesOfParts>
  <Company>St Thomas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Biggs, Phil</dc:creator>
  <cp:lastModifiedBy>Biggs, Phil</cp:lastModifiedBy>
  <cp:revision>1</cp:revision>
  <dcterms:created xsi:type="dcterms:W3CDTF">2011-03-28T22:26:34Z</dcterms:created>
  <dcterms:modified xsi:type="dcterms:W3CDTF">2011-03-28T22:27:46Z</dcterms:modified>
</cp:coreProperties>
</file>